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96" r:id="rId31"/>
    <p:sldId id="297" r:id="rId32"/>
    <p:sldId id="298" r:id="rId33"/>
    <p:sldId id="299" r:id="rId34"/>
    <p:sldId id="300" r:id="rId35"/>
    <p:sldId id="305" r:id="rId36"/>
    <p:sldId id="306" r:id="rId37"/>
    <p:sldId id="316" r:id="rId38"/>
    <p:sldId id="317" r:id="rId39"/>
    <p:sldId id="318" r:id="rId40"/>
    <p:sldId id="322" r:id="rId41"/>
    <p:sldId id="319" r:id="rId42"/>
    <p:sldId id="320" r:id="rId43"/>
    <p:sldId id="321" r:id="rId44"/>
    <p:sldId id="323" r:id="rId45"/>
    <p:sldId id="324" r:id="rId46"/>
    <p:sldId id="325" r:id="rId47"/>
    <p:sldId id="326" r:id="rId48"/>
    <p:sldId id="327" r:id="rId49"/>
    <p:sldId id="328" r:id="rId50"/>
    <p:sldId id="329" r:id="rId51"/>
    <p:sldId id="330" r:id="rId52"/>
    <p:sldId id="331" r:id="rId53"/>
    <p:sldId id="332" r:id="rId54"/>
    <p:sldId id="333" r:id="rId55"/>
    <p:sldId id="334" r:id="rId56"/>
    <p:sldId id="335" r:id="rId57"/>
    <p:sldId id="336" r:id="rId58"/>
    <p:sldId id="337" r:id="rId59"/>
    <p:sldId id="338" r:id="rId60"/>
    <p:sldId id="339" r:id="rId61"/>
    <p:sldId id="340" r:id="rId62"/>
    <p:sldId id="341" r:id="rId63"/>
    <p:sldId id="342" r:id="rId64"/>
    <p:sldId id="343" r:id="rId65"/>
    <p:sldId id="344" r:id="rId66"/>
    <p:sldId id="345" r:id="rId67"/>
    <p:sldId id="346" r:id="rId68"/>
    <p:sldId id="307" r:id="rId69"/>
    <p:sldId id="308" r:id="rId70"/>
    <p:sldId id="309" r:id="rId71"/>
    <p:sldId id="310" r:id="rId72"/>
    <p:sldId id="311" r:id="rId73"/>
    <p:sldId id="312" r:id="rId74"/>
    <p:sldId id="313" r:id="rId75"/>
    <p:sldId id="347" r:id="rId76"/>
    <p:sldId id="348" r:id="rId77"/>
    <p:sldId id="349" r:id="rId78"/>
    <p:sldId id="350" r:id="rId79"/>
    <p:sldId id="351" r:id="rId80"/>
    <p:sldId id="352" r:id="rId81"/>
    <p:sldId id="353" r:id="rId82"/>
    <p:sldId id="354" r:id="rId83"/>
    <p:sldId id="355" r:id="rId84"/>
    <p:sldId id="356" r:id="rId85"/>
    <p:sldId id="357" r:id="rId86"/>
    <p:sldId id="358" r:id="rId87"/>
    <p:sldId id="359" r:id="rId88"/>
    <p:sldId id="360" r:id="rId89"/>
    <p:sldId id="361" r:id="rId90"/>
    <p:sldId id="362" r:id="rId91"/>
    <p:sldId id="363" r:id="rId92"/>
    <p:sldId id="364" r:id="rId93"/>
    <p:sldId id="365" r:id="rId94"/>
    <p:sldId id="366" r:id="rId95"/>
    <p:sldId id="367" r:id="rId96"/>
    <p:sldId id="368" r:id="rId97"/>
    <p:sldId id="369" r:id="rId98"/>
    <p:sldId id="370" r:id="rId99"/>
    <p:sldId id="371" r:id="rId100"/>
    <p:sldId id="372" r:id="rId101"/>
    <p:sldId id="373" r:id="rId102"/>
    <p:sldId id="374" r:id="rId103"/>
    <p:sldId id="375" r:id="rId104"/>
    <p:sldId id="376" r:id="rId105"/>
    <p:sldId id="377" r:id="rId106"/>
    <p:sldId id="378" r:id="rId107"/>
    <p:sldId id="379" r:id="rId108"/>
    <p:sldId id="380" r:id="rId109"/>
    <p:sldId id="381" r:id="rId110"/>
    <p:sldId id="382" r:id="rId111"/>
    <p:sldId id="383" r:id="rId112"/>
    <p:sldId id="384" r:id="rId113"/>
    <p:sldId id="385" r:id="rId114"/>
    <p:sldId id="386" r:id="rId115"/>
    <p:sldId id="387" r:id="rId116"/>
    <p:sldId id="388" r:id="rId117"/>
    <p:sldId id="389" r:id="rId118"/>
    <p:sldId id="390" r:id="rId119"/>
    <p:sldId id="391" r:id="rId120"/>
    <p:sldId id="314" r:id="rId121"/>
    <p:sldId id="276" r:id="rId122"/>
    <p:sldId id="277" r:id="rId123"/>
    <p:sldId id="278" r:id="rId124"/>
    <p:sldId id="279" r:id="rId125"/>
    <p:sldId id="280" r:id="rId126"/>
    <p:sldId id="281" r:id="rId127"/>
    <p:sldId id="282" r:id="rId128"/>
    <p:sldId id="283" r:id="rId129"/>
    <p:sldId id="284" r:id="rId130"/>
    <p:sldId id="285" r:id="rId131"/>
    <p:sldId id="286" r:id="rId1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25" autoAdjust="0"/>
    <p:restoredTop sz="90100" autoAdjust="0"/>
  </p:normalViewPr>
  <p:slideViewPr>
    <p:cSldViewPr snapToGrid="0">
      <p:cViewPr varScale="1">
        <p:scale>
          <a:sx n="74" d="100"/>
          <a:sy n="74" d="100"/>
        </p:scale>
        <p:origin x="13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notesMaster" Target="notesMasters/notes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B97E77-73F9-4E60-A05A-35B5A451A6D0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EFC6D0-EAB0-4B10-8712-0AC6DBCF42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6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82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1437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2951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0617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274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6466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59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257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14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7596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816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2700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496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515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239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521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878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249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AI: was taken after HFS with insulin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1928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3096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AM.</a:t>
            </a:r>
            <a:r>
              <a:rPr lang="en-US" baseline="0" dirty="0"/>
              <a:t> Was taken after HFS control, post-synaptic depolarization, and adding insulin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423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092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758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37757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0743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7304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53120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945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09266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43970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70161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78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174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5587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6971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1712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18017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0115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5696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68478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7204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1596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8568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032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5924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00131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64066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77445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8610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39524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84025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2544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74875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06915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176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6732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10764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6486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76874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9567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36011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64715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8952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44404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56739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101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H, H with insulin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7352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03633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4148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DN0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38598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4240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77323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60718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2453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4325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56637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3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1843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29283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1593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87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C6D0-EAB0-4B10-8712-0AC6DBCF42D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757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7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73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119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21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705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541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888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52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32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254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01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E1353-E175-4424-9307-A3A6F275A1E1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0D9DF-F6AF-4CAD-9CCF-77379B3D42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430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Current Clamp Steps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Last updated: October 2, 2023</a:t>
            </a:r>
          </a:p>
        </p:txBody>
      </p:sp>
    </p:spTree>
    <p:extLst>
      <p:ext uri="{BB962C8B-B14F-4D97-AF65-F5344CB8AC3E}">
        <p14:creationId xmlns:p14="http://schemas.microsoft.com/office/powerpoint/2010/main" val="245577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74085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073844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025180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704779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829318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090441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774909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755281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350029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88173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6526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83149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471222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015177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66363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860508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140134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04937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249283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7000796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537470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268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067235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594794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86302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170179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3706653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597725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5466363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7763587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27158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14001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0201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79803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5236372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9817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8229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167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9818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81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922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429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288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6436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091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734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38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3755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9324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8533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9981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2601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780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052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9205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1363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108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6735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9461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5732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052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6963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340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692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582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7181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4009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7443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6740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1766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0981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1746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6861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9038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028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92288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4673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9371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3179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3726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49378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85893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1902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66796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13352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142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15741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95197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24842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9420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51844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44128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17749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10217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8404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83179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89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37869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43849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57051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8427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51510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3023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6587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82338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99626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84104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388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06575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50580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5416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0092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95692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609850" y="-447675"/>
            <a:ext cx="17411700" cy="775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54888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615769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54290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795260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717782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5140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38475" y="-876300"/>
            <a:ext cx="18268950" cy="861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3278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935420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738289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243551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713782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175961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26858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209414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86665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54435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2312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1047</TotalTime>
  <Words>198</Words>
  <Application>Microsoft Office PowerPoint</Application>
  <PresentationFormat>Widescreen</PresentationFormat>
  <Paragraphs>166</Paragraphs>
  <Slides>131</Slides>
  <Notes>82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131</vt:i4>
      </vt:variant>
    </vt:vector>
  </HeadingPairs>
  <TitlesOfParts>
    <vt:vector size="135" baseType="lpstr">
      <vt:lpstr>Arial</vt:lpstr>
      <vt:lpstr>Calibri</vt:lpstr>
      <vt:lpstr>Calibri Light</vt:lpstr>
      <vt:lpstr>Office Theme</vt:lpstr>
      <vt:lpstr>Current Clamp Steps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Christelinda Laureijs</dc:creator>
  <cp:lastModifiedBy>C Laureijs</cp:lastModifiedBy>
  <cp:revision>26</cp:revision>
  <dcterms:created xsi:type="dcterms:W3CDTF">2023-08-04T12:28:53Z</dcterms:created>
  <dcterms:modified xsi:type="dcterms:W3CDTF">2023-10-02T20:19:26Z</dcterms:modified>
</cp:coreProperties>
</file>

<file path=docProps/thumbnail.jpeg>
</file>